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79"/>
  </p:normalViewPr>
  <p:slideViewPr>
    <p:cSldViewPr snapToGrid="0" snapToObjects="1">
      <p:cViewPr varScale="1">
        <p:scale>
          <a:sx n="59" d="100"/>
          <a:sy n="59" d="100"/>
        </p:scale>
        <p:origin x="72" y="9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AC05D7-9C83-5C41-B79D-C8D7A2AAA7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68CF73F-5E67-C542-AAD9-13DABDEC5B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6A3883-C49E-AD44-B8CB-855E0CD20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E508-CB38-2B40-B249-E1E8F7C5A358}" type="datetimeFigureOut">
              <a:rPr lang="es-AR" smtClean="0"/>
              <a:t>13/7/2022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3E1E30-86B1-5147-9F1E-C32C2CBBD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4E290A-626F-184D-9BA5-F42694986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EC50-4850-A349-A00C-0BE2261182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9296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4BFD22-6F82-5C4E-9F6B-6682DB1D1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0BA5284-934D-1C4D-A74E-1D4B61AD3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E52724-62A1-3441-A26B-3366A9731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E508-CB38-2B40-B249-E1E8F7C5A358}" type="datetimeFigureOut">
              <a:rPr lang="es-AR" smtClean="0"/>
              <a:t>13/7/2022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693378-2C7D-714B-9FEE-4AD4B7E1E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C9ADB3-B887-3042-83A3-5F8939E19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EC50-4850-A349-A00C-0BE2261182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83669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147946-2B34-724F-8898-60F5D15B18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6B73C42-09EA-2040-9436-9C469AC1A2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8ED0FF-73E7-3C4C-99A6-13715B8E2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E508-CB38-2B40-B249-E1E8F7C5A358}" type="datetimeFigureOut">
              <a:rPr lang="es-AR" smtClean="0"/>
              <a:t>13/7/2022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96F37-F7D6-6648-AC91-0AEE706B2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FD0243-AB48-2342-8144-5F7487791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EC50-4850-A349-A00C-0BE2261182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4123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CA5C4A-9787-FE48-83C4-9DF8B75B0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1E1DFE-1F5F-9843-B0A7-12BEC4DA0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39517F-D994-6243-B8C7-A0F3D6247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E508-CB38-2B40-B249-E1E8F7C5A358}" type="datetimeFigureOut">
              <a:rPr lang="es-AR" smtClean="0"/>
              <a:t>13/7/2022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DF9801-DD8F-FD4C-AB55-CED93CF36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332117-2C2E-2A42-87D4-94D1D6F18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EC50-4850-A349-A00C-0BE2261182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27113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2FCC69-8A88-FA47-A504-DB90CFC89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3B324B-22F3-FF45-80EF-6860F2957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DCAD20-95D3-0649-8D10-F472BC1AC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E508-CB38-2B40-B249-E1E8F7C5A358}" type="datetimeFigureOut">
              <a:rPr lang="es-AR" smtClean="0"/>
              <a:t>13/7/2022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9F6833-5494-CB44-AC48-A8C88149D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569ECD-8D4C-FD45-A166-BC1C59FEF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EC50-4850-A349-A00C-0BE2261182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52735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9111A4-D4EE-0743-9675-1E6CBB886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8C1B20-C696-374D-A4ED-27FE3688FD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08B6F8B-5EB7-FB46-9B7C-DBD6244E25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FF92315-3843-8649-AA16-904628113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E508-CB38-2B40-B249-E1E8F7C5A358}" type="datetimeFigureOut">
              <a:rPr lang="es-AR" smtClean="0"/>
              <a:t>13/7/2022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E8E3B7-642A-EB49-81B6-6E739B6FB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E24312-0861-6549-B891-FA773CAD3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EC50-4850-A349-A00C-0BE2261182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50063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CEAAC1-F7CE-A044-8611-6605E62D2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AE10E5-EAEC-2041-B10C-71E5F5014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9019807-AFFC-FF49-AD89-C5D272A05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7FEE91E-6B60-C248-A662-464E4104F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0AF4671-DAEC-1746-AC7D-1F6E12736E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B15D108-4277-1D46-A340-751DAC889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E508-CB38-2B40-B249-E1E8F7C5A358}" type="datetimeFigureOut">
              <a:rPr lang="es-AR" smtClean="0"/>
              <a:t>13/7/2022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3AA476F-A7A6-8A4E-8693-580B919F0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B6F47C0-0E00-9E4B-8DA2-9CB59669C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EC50-4850-A349-A00C-0BE2261182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5461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519959-2826-EC48-AB9C-8179D6B1B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361BB26-D04D-924D-BBAA-D0A57D463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E508-CB38-2B40-B249-E1E8F7C5A358}" type="datetimeFigureOut">
              <a:rPr lang="es-AR" smtClean="0"/>
              <a:t>13/7/2022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CC87FBA-974E-764D-9441-B73EBD916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4CC5E7A-6C55-EA47-8FEC-3C030B012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EC50-4850-A349-A00C-0BE2261182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86556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ED94411-71D1-3647-9BAE-2A4375622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E508-CB38-2B40-B249-E1E8F7C5A358}" type="datetimeFigureOut">
              <a:rPr lang="es-AR" smtClean="0"/>
              <a:t>13/7/2022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C9EEE83-155C-C546-857B-D2F054524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4107F16-8057-EA4E-875B-D460DDD20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EC50-4850-A349-A00C-0BE2261182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93367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186867-F01E-304A-B7BA-942E1BFF8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2658D9-C3AC-A144-BDD9-D5D754EF2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B1301F3-9E6A-1B49-8CF5-8790B3E8C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150F8E-CEAE-E44C-B648-A7E7190D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E508-CB38-2B40-B249-E1E8F7C5A358}" type="datetimeFigureOut">
              <a:rPr lang="es-AR" smtClean="0"/>
              <a:t>13/7/2022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2423C6-F458-8B4C-B545-455538055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AA478D-E585-E140-834F-09595606D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EC50-4850-A349-A00C-0BE2261182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18276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50A9B5-5DFE-D041-9861-89ECF7F04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4D06CC-19E6-E84D-B209-A02226290F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35A47A8-053D-2447-B424-374B38ECB8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210AE5-B1D6-D44D-A456-311DD733E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E508-CB38-2B40-B249-E1E8F7C5A358}" type="datetimeFigureOut">
              <a:rPr lang="es-AR" smtClean="0"/>
              <a:t>13/7/2022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437790-0EF6-4F46-B436-E87B3F670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DEAEC4-FD41-D14A-A255-72A8CBCC5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EC50-4850-A349-A00C-0BE2261182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4258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F948BDC-8482-7148-95AC-15AC88531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841A8D-32C8-ED42-B754-DBEFDF180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ECB754-934A-A14B-A42D-0C7AFCEEC6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DE508-CB38-2B40-B249-E1E8F7C5A358}" type="datetimeFigureOut">
              <a:rPr lang="es-AR" smtClean="0"/>
              <a:t>13/7/2022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B8D8BF-B2E5-DA42-8F78-C8BD7C57A4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846D6D-12CB-B140-940B-3B0BAAD977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1EC50-4850-A349-A00C-0BE2261182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9397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5A597B-2BD6-FE4A-96BD-1C8C8E6AA9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A8EE3C0-2532-E84C-AE4D-C9826E9178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B251B67-74D1-A14C-ABAD-EEE62AFE2D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2665DE00-E470-0240-BFEE-F93BBFB276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3902" y="106360"/>
            <a:ext cx="2763838" cy="2244864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18A02FCB-67E5-DA4E-8FE2-2D0620AF81A5}"/>
              </a:ext>
            </a:extLst>
          </p:cNvPr>
          <p:cNvSpPr/>
          <p:nvPr/>
        </p:nvSpPr>
        <p:spPr>
          <a:xfrm>
            <a:off x="4950224" y="2316163"/>
            <a:ext cx="22915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4800" b="1" dirty="0">
                <a:solidFill>
                  <a:schemeClr val="bg1"/>
                </a:solidFill>
                <a:latin typeface="Eczar" panose="02000603040300000004" pitchFamily="2" charset="0"/>
                <a:cs typeface="Eczar" panose="02000603040300000004" pitchFamily="2" charset="0"/>
              </a:rPr>
              <a:t>Titulo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F034628-46E0-1044-8850-D7E1B9DEA7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3456456">
            <a:off x="-174309" y="4474461"/>
            <a:ext cx="2398835" cy="2221144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F10F6303-178D-E94A-A979-922F26A28BCD}"/>
              </a:ext>
            </a:extLst>
          </p:cNvPr>
          <p:cNvSpPr/>
          <p:nvPr/>
        </p:nvSpPr>
        <p:spPr>
          <a:xfrm>
            <a:off x="4003293" y="3125056"/>
            <a:ext cx="418540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200" dirty="0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Lugar de trabajo</a:t>
            </a:r>
          </a:p>
          <a:p>
            <a:pPr algn="ctr"/>
            <a:r>
              <a:rPr lang="es-AR" sz="3200" dirty="0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Nombre</a:t>
            </a: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5">
            <a:biLevel thresh="25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582" y="4789520"/>
            <a:ext cx="1730829" cy="1730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438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30BE7DBC-92C2-7142-8B39-206715AE82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29C881F-E5C9-ED41-A6D7-2E5BD34E3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499" y="500307"/>
            <a:ext cx="10966681" cy="365098"/>
          </a:xfrm>
        </p:spPr>
        <p:txBody>
          <a:bodyPr>
            <a:normAutofit/>
          </a:bodyPr>
          <a:lstStyle/>
          <a:p>
            <a:r>
              <a:rPr lang="es-AR" sz="1800" b="1" dirty="0" smtClean="0">
                <a:latin typeface="Assistant" pitchFamily="2" charset="-79"/>
                <a:cs typeface="Assistant" pitchFamily="2" charset="-79"/>
              </a:rPr>
              <a:t>sección</a:t>
            </a:r>
            <a:endParaRPr lang="es-AR" sz="1800" dirty="0">
              <a:latin typeface="Assistant" pitchFamily="2" charset="-79"/>
              <a:cs typeface="Assistant" pitchFamily="2" charset="-79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A6C7C8-910B-CC4F-B6AF-7C63210E1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725" y="6124346"/>
            <a:ext cx="11100775" cy="36509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s-AR" sz="1800" b="1" dirty="0">
                <a:latin typeface="Assistant SemiBold" pitchFamily="2" charset="-79"/>
                <a:cs typeface="Assistant SemiBold" pitchFamily="2" charset="-79"/>
              </a:rPr>
              <a:t>01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49F11778-BE1D-0645-A715-C331598E972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9000"/>
          </a:blip>
          <a:stretch>
            <a:fillRect/>
          </a:stretch>
        </p:blipFill>
        <p:spPr>
          <a:xfrm rot="5400000" flipH="1">
            <a:off x="8839441" y="-432123"/>
            <a:ext cx="3553111" cy="3808092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0" y="5384903"/>
            <a:ext cx="1593822" cy="1593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95129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185C7FF-018B-5449-B51B-180200B18B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13741"/>
            <a:ext cx="12192001" cy="687174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F9FBC488-A175-3843-8D44-2E9EDE14CE8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 rot="5400000" flipH="1">
            <a:off x="8839441" y="-432123"/>
            <a:ext cx="3553111" cy="380809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29C881F-E5C9-ED41-A6D7-2E5BD34E3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499" y="500307"/>
            <a:ext cx="10966681" cy="365098"/>
          </a:xfrm>
        </p:spPr>
        <p:txBody>
          <a:bodyPr>
            <a:normAutofit/>
          </a:bodyPr>
          <a:lstStyle/>
          <a:p>
            <a:r>
              <a:rPr lang="es-AR" sz="1800" b="1" dirty="0" smtClean="0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sección </a:t>
            </a:r>
            <a:r>
              <a:rPr lang="es-AR" sz="1800" b="1" dirty="0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- </a:t>
            </a:r>
            <a:r>
              <a:rPr lang="es-AR" sz="1800" dirty="0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Lugar de trabajo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A6C7C8-910B-CC4F-B6AF-7C63210E1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725" y="6124346"/>
            <a:ext cx="11100775" cy="36509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s-AR" sz="1800" b="1" dirty="0">
                <a:solidFill>
                  <a:schemeClr val="bg1"/>
                </a:solidFill>
                <a:latin typeface="Assistant SemiBold" pitchFamily="2" charset="-79"/>
                <a:cs typeface="Assistant SemiBold" pitchFamily="2" charset="-79"/>
              </a:rPr>
              <a:t>01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biLevel thresh="2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725" y="4963885"/>
            <a:ext cx="1730829" cy="1730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53074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5A597B-2BD6-FE4A-96BD-1C8C8E6AA9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A8EE3C0-2532-E84C-AE4D-C9826E9178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B251B67-74D1-A14C-ABAD-EEE62AFE2D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AF0139F-4E6D-DA4A-9248-6BF9CBF4A7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981367">
            <a:off x="9867912" y="4332316"/>
            <a:ext cx="2305442" cy="245661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biLevel thresh="2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725" y="4963885"/>
            <a:ext cx="1730829" cy="1730829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18A02FCB-67E5-DA4E-8FE2-2D0620AF81A5}"/>
              </a:ext>
            </a:extLst>
          </p:cNvPr>
          <p:cNvSpPr/>
          <p:nvPr/>
        </p:nvSpPr>
        <p:spPr>
          <a:xfrm>
            <a:off x="4950224" y="2768547"/>
            <a:ext cx="22915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4800" b="1" dirty="0" smtClean="0">
                <a:solidFill>
                  <a:schemeClr val="bg1"/>
                </a:solidFill>
                <a:latin typeface="Eczar" panose="02000603040300000004" pitchFamily="2" charset="0"/>
                <a:cs typeface="Eczar" panose="02000603040300000004" pitchFamily="2" charset="0"/>
              </a:rPr>
              <a:t>Gracias</a:t>
            </a:r>
            <a:endParaRPr lang="es-AR" sz="4800" b="1" dirty="0">
              <a:solidFill>
                <a:schemeClr val="bg1"/>
              </a:solidFill>
              <a:latin typeface="Eczar" panose="02000603040300000004" pitchFamily="2" charset="0"/>
              <a:cs typeface="Eczar" panose="0200060304030000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66138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municaciones orales 2021" id="{07BC0499-2DAA-4616-9003-778280ECEE79}" vid="{7349AA60-D838-46EF-9C7A-8933ED20ABC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14</Words>
  <Application>Microsoft Office PowerPoint</Application>
  <PresentationFormat>Panorámica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Assistant</vt:lpstr>
      <vt:lpstr>Assistant SemiBold</vt:lpstr>
      <vt:lpstr>Calibri</vt:lpstr>
      <vt:lpstr>Calibri Light</vt:lpstr>
      <vt:lpstr>Eczar</vt:lpstr>
      <vt:lpstr>Tema de Office</vt:lpstr>
      <vt:lpstr>Presentación de PowerPoint</vt:lpstr>
      <vt:lpstr>sección</vt:lpstr>
      <vt:lpstr>sección - Lugar de trabajo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Daiana Paro</dc:creator>
  <cp:lastModifiedBy>Jimena</cp:lastModifiedBy>
  <cp:revision>9</cp:revision>
  <dcterms:created xsi:type="dcterms:W3CDTF">2021-08-04T13:39:50Z</dcterms:created>
  <dcterms:modified xsi:type="dcterms:W3CDTF">2022-07-13T17:06:46Z</dcterms:modified>
</cp:coreProperties>
</file>